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2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Autofit/>
          </a:bodyPr>
          <a:lstStyle/>
          <a:p>
            <a:r>
              <a:rPr lang="ru-RU" sz="2400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0" i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b="0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0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851920" y="2058061"/>
            <a:ext cx="1584176" cy="1161761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43189" y="1989697"/>
            <a:ext cx="2496962" cy="15480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нче А сыйныфы укучылары Г.Тукай музеенда булып кайттылар. Анда аларга Г.Тукайның биографиясе һәм иҗатына багышланган экскурсия үткәрделәр. Укучыларга яңартылган экспонатлар бик ошады.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052" y="948978"/>
            <a:ext cx="2081813" cy="15613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568" y="3361999"/>
            <a:ext cx="2035199" cy="15264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98" y="2764624"/>
            <a:ext cx="1604609" cy="21394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753" y="1179367"/>
            <a:ext cx="1574991" cy="20999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317" y="707192"/>
            <a:ext cx="2029558" cy="152216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595" y="3467486"/>
            <a:ext cx="2110534" cy="158290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547664" y="250309"/>
            <a:ext cx="4680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Г.Тукай </a:t>
            </a:r>
            <a:r>
              <a:rPr lang="tt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музеенда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3099</TotalTime>
  <Words>30</Words>
  <Application>Microsoft Office PowerPoint</Application>
  <PresentationFormat>Экран (16:9)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 110 нчы лицей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414</cp:revision>
  <cp:lastPrinted>2021-02-04T07:26:50Z</cp:lastPrinted>
  <dcterms:created xsi:type="dcterms:W3CDTF">2015-10-13T08:15:21Z</dcterms:created>
  <dcterms:modified xsi:type="dcterms:W3CDTF">2021-03-05T11:25:33Z</dcterms:modified>
</cp:coreProperties>
</file>